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256" r:id="rId3"/>
    <p:sldId id="305" r:id="rId4"/>
    <p:sldId id="306" r:id="rId5"/>
    <p:sldId id="307" r:id="rId6"/>
    <p:sldId id="315" r:id="rId7"/>
    <p:sldId id="273" r:id="rId8"/>
    <p:sldId id="274" r:id="rId9"/>
    <p:sldId id="275" r:id="rId10"/>
    <p:sldId id="294" r:id="rId11"/>
    <p:sldId id="288" r:id="rId12"/>
    <p:sldId id="313" r:id="rId13"/>
    <p:sldId id="293" r:id="rId14"/>
    <p:sldId id="290" r:id="rId15"/>
    <p:sldId id="310" r:id="rId16"/>
    <p:sldId id="316" r:id="rId17"/>
    <p:sldId id="291" r:id="rId18"/>
    <p:sldId id="292" r:id="rId19"/>
    <p:sldId id="295" r:id="rId20"/>
    <p:sldId id="296" r:id="rId21"/>
    <p:sldId id="309" r:id="rId22"/>
    <p:sldId id="278" r:id="rId23"/>
    <p:sldId id="298" r:id="rId24"/>
    <p:sldId id="299" r:id="rId25"/>
    <p:sldId id="300" r:id="rId26"/>
    <p:sldId id="301" r:id="rId27"/>
    <p:sldId id="302" r:id="rId28"/>
    <p:sldId id="311" r:id="rId29"/>
    <p:sldId id="312" r:id="rId30"/>
    <p:sldId id="317" r:id="rId31"/>
    <p:sldId id="276" r:id="rId32"/>
    <p:sldId id="304" r:id="rId33"/>
    <p:sldId id="31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510FD0-B2AC-4DC5-95DC-001616325A0B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42C71E6-6E55-45A2-9A86-1F930E64BAE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gif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4.gif"/><Relationship Id="rId3" Type="http://schemas.openxmlformats.org/officeDocument/2006/relationships/image" Target="../media/image56.gif"/><Relationship Id="rId7" Type="http://schemas.openxmlformats.org/officeDocument/2006/relationships/image" Target="../media/image59.png"/><Relationship Id="rId12" Type="http://schemas.openxmlformats.org/officeDocument/2006/relationships/image" Target="../media/image17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gif"/><Relationship Id="rId11" Type="http://schemas.openxmlformats.org/officeDocument/2006/relationships/image" Target="../media/image62.png"/><Relationship Id="rId5" Type="http://schemas.openxmlformats.org/officeDocument/2006/relationships/image" Target="../media/image57.gif"/><Relationship Id="rId10" Type="http://schemas.openxmlformats.org/officeDocument/2006/relationships/image" Target="../media/image7.gif"/><Relationship Id="rId4" Type="http://schemas.openxmlformats.org/officeDocument/2006/relationships/image" Target="../media/image15.gif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image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1" y="332656"/>
            <a:ext cx="828092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Отчет о мастер-классе </a:t>
            </a:r>
          </a:p>
          <a:p>
            <a:pPr algn="ctr"/>
            <a:r>
              <a:rPr lang="ru-RU" sz="2800" dirty="0" smtClean="0"/>
              <a:t>«Развиваем, играя!»</a:t>
            </a:r>
          </a:p>
          <a:p>
            <a:pPr algn="ctr"/>
            <a:r>
              <a:rPr lang="ru-RU" sz="2800" dirty="0"/>
              <a:t> </a:t>
            </a:r>
            <a:r>
              <a:rPr lang="ru-RU" sz="2800" dirty="0" err="1" smtClean="0"/>
              <a:t>Спасенникова</a:t>
            </a:r>
            <a:r>
              <a:rPr lang="ru-RU" sz="2800" dirty="0" smtClean="0"/>
              <a:t> И.П.</a:t>
            </a:r>
          </a:p>
          <a:p>
            <a:endParaRPr lang="ru-RU" dirty="0" smtClean="0"/>
          </a:p>
          <a:p>
            <a:r>
              <a:rPr lang="ru-RU" dirty="0" smtClean="0"/>
              <a:t>Дата проведения: 7 декабря 2017г</a:t>
            </a:r>
          </a:p>
          <a:p>
            <a:r>
              <a:rPr lang="ru-RU" dirty="0" smtClean="0"/>
              <a:t>Количество участников: подгруппа родителей воспитанников старшей группы</a:t>
            </a:r>
          </a:p>
          <a:p>
            <a:r>
              <a:rPr lang="ru-RU" b="1" u="sng" dirty="0" smtClean="0"/>
              <a:t>Цель:</a:t>
            </a:r>
            <a:r>
              <a:rPr lang="ru-RU" dirty="0" smtClean="0"/>
              <a:t> </a:t>
            </a:r>
            <a:r>
              <a:rPr lang="ru-RU" dirty="0">
                <a:latin typeface="Arial"/>
              </a:rPr>
              <a:t>Создание условий для укрепления сотрудничества между детским садом </a:t>
            </a:r>
            <a:r>
              <a:rPr lang="ru-RU" dirty="0" smtClean="0">
                <a:latin typeface="Arial"/>
              </a:rPr>
              <a:t>и </a:t>
            </a:r>
            <a:r>
              <a:rPr lang="ru-RU" dirty="0">
                <a:latin typeface="Arial"/>
              </a:rPr>
              <a:t>семьей и развития </a:t>
            </a:r>
            <a:r>
              <a:rPr lang="ru-RU" dirty="0" smtClean="0">
                <a:latin typeface="Arial"/>
              </a:rPr>
              <a:t>познавательных </a:t>
            </a:r>
            <a:r>
              <a:rPr lang="ru-RU" dirty="0">
                <a:latin typeface="Arial"/>
              </a:rPr>
              <a:t>способностей детей</a:t>
            </a:r>
            <a:r>
              <a:rPr lang="ru-RU" dirty="0" smtClean="0">
                <a:latin typeface="Arial"/>
              </a:rPr>
              <a:t>.</a:t>
            </a:r>
          </a:p>
          <a:p>
            <a:r>
              <a:rPr lang="ru-RU" b="1" u="sng" dirty="0" smtClean="0">
                <a:latin typeface="Arial"/>
              </a:rPr>
              <a:t>Задачи: </a:t>
            </a:r>
          </a:p>
          <a:p>
            <a:r>
              <a:rPr lang="ru-RU" dirty="0" smtClean="0"/>
              <a:t>1</a:t>
            </a:r>
            <a:r>
              <a:rPr lang="ru-RU" dirty="0"/>
              <a:t>. Участие родителей в </a:t>
            </a:r>
            <a:r>
              <a:rPr lang="ru-RU" dirty="0" err="1"/>
              <a:t>воспитательно</a:t>
            </a:r>
            <a:r>
              <a:rPr lang="ru-RU" dirty="0"/>
              <a:t>-образовательном процессе детского сада.</a:t>
            </a:r>
          </a:p>
          <a:p>
            <a:r>
              <a:rPr lang="ru-RU" dirty="0" smtClean="0"/>
              <a:t>2</a:t>
            </a:r>
            <a:r>
              <a:rPr lang="ru-RU" dirty="0"/>
              <a:t>. Повышение педагогической культуры родителей.</a:t>
            </a:r>
          </a:p>
          <a:p>
            <a:r>
              <a:rPr lang="ru-RU" dirty="0" smtClean="0"/>
              <a:t>3</a:t>
            </a:r>
            <a:r>
              <a:rPr lang="ru-RU" dirty="0"/>
              <a:t>. Объединение интересов семьи и ДОУ в вопросах воспитания и развития </a:t>
            </a:r>
            <a:r>
              <a:rPr lang="ru-RU" dirty="0" smtClean="0"/>
              <a:t>детей</a:t>
            </a:r>
          </a:p>
          <a:p>
            <a:r>
              <a:rPr lang="ru-RU" dirty="0" smtClean="0"/>
              <a:t> </a:t>
            </a:r>
            <a:r>
              <a:rPr lang="ru-RU" dirty="0"/>
              <a:t>в условиях детского сада.</a:t>
            </a:r>
          </a:p>
          <a:p>
            <a:r>
              <a:rPr lang="ru-RU" dirty="0" smtClean="0"/>
              <a:t>4</a:t>
            </a:r>
            <a:r>
              <a:rPr lang="ru-RU" dirty="0"/>
              <a:t>. Активизация </a:t>
            </a:r>
            <a:r>
              <a:rPr lang="ru-RU" dirty="0" smtClean="0"/>
              <a:t>родителей.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221088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1735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i="1" dirty="0" smtClean="0">
                <a:solidFill>
                  <a:srgbClr val="002060"/>
                </a:solidFill>
              </a:rPr>
              <a:t>Добрый вечер!</a:t>
            </a:r>
            <a:endParaRPr lang="ru-RU" sz="7200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3081"/>
            <a:ext cx="9144000" cy="3324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" y="188640"/>
            <a:ext cx="9144000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324" y="332656"/>
            <a:ext cx="864096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7030A0"/>
                </a:solidFill>
              </a:rPr>
              <a:t>Целевые ориентиры на этапе завершения дошкольного образования</a:t>
            </a:r>
            <a:r>
              <a:rPr lang="ru-RU" sz="2800" b="1" u="sng" dirty="0" smtClean="0">
                <a:solidFill>
                  <a:srgbClr val="7030A0"/>
                </a:solidFill>
              </a:rPr>
              <a:t>:</a:t>
            </a:r>
          </a:p>
          <a:p>
            <a:pPr algn="ctr"/>
            <a:endParaRPr lang="ru-RU" b="1" u="sng" dirty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923315"/>
            <a:ext cx="6527964" cy="6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9036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842318"/>
            <a:ext cx="6696744" cy="84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3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235" y="548680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Целевые ориентиры Образовательной программы ДОУ выступают основаниями преемственности дошкольного и начального общего образования. При соблюдении требований к условиям реализации Программы настоящие целевые ориентиры предполагают формирование у детей дошкольного возраста предпосылок к учебной деятельности на этапе завершения ими дошкольного образования.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0" b="12705"/>
          <a:stretch/>
        </p:blipFill>
        <p:spPr>
          <a:xfrm>
            <a:off x="1244170" y="3839019"/>
            <a:ext cx="668901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5" y="1556791"/>
            <a:ext cx="6408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Воспитанники нашей группы очень любят играть с </a:t>
            </a:r>
            <a:r>
              <a:rPr lang="ru-RU" sz="2400" dirty="0" err="1" smtClean="0"/>
              <a:t>рассудариками</a:t>
            </a:r>
            <a:r>
              <a:rPr lang="ru-RU" sz="2400" dirty="0" smtClean="0"/>
              <a:t>. </a:t>
            </a:r>
          </a:p>
          <a:p>
            <a:pPr algn="ctr"/>
            <a:r>
              <a:rPr lang="ru-RU" sz="2400" dirty="0" smtClean="0"/>
              <a:t>Мы встречаемся с ними один раз в неделю, во второй половине дня.</a:t>
            </a:r>
          </a:p>
          <a:p>
            <a:pPr algn="ctr"/>
            <a:r>
              <a:rPr lang="ru-RU" sz="2400" dirty="0" smtClean="0"/>
              <a:t> Давайте и вы с ними познакомитесь!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7264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Фея Память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88672"/>
            <a:ext cx="4896544" cy="57126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45" y="-99393"/>
            <a:ext cx="2505584" cy="24554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059" y="3140968"/>
            <a:ext cx="517810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476672"/>
            <a:ext cx="2997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Гномики Умник и Весельчак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3470870" cy="4730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81" y="1170321"/>
            <a:ext cx="4191719" cy="4556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8429"/>
            <a:ext cx="9171175" cy="34095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59" y="980728"/>
            <a:ext cx="2160241" cy="28916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8740">
            <a:off x="1301887" y="476673"/>
            <a:ext cx="2309943" cy="230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6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836712"/>
            <a:ext cx="1461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Мудрая Сова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56792"/>
            <a:ext cx="4320480" cy="46805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7061">
            <a:off x="3417983" y="508547"/>
            <a:ext cx="3613360" cy="2868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249"/>
            <a:ext cx="9144000" cy="1996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91"/>
            <a:ext cx="91440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8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3081"/>
            <a:ext cx="9144000" cy="3324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7281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Давайте поиграем!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0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56792"/>
            <a:ext cx="4320480" cy="46805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7061">
            <a:off x="3417983" y="508547"/>
            <a:ext cx="3613360" cy="2868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249"/>
            <a:ext cx="9144000" cy="1996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71"/>
            <a:ext cx="91440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7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" t="14333" r="8383" b="46523"/>
          <a:stretch/>
        </p:blipFill>
        <p:spPr bwMode="auto">
          <a:xfrm>
            <a:off x="539552" y="1196752"/>
            <a:ext cx="8208912" cy="530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73061" y="245839"/>
            <a:ext cx="5741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Найдите двух одинаковых дракончиков</a:t>
            </a:r>
            <a:endParaRPr lang="ru-RU" sz="24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4932040" y="3284984"/>
            <a:ext cx="1440160" cy="93610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54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73883" r="6149" b="8743"/>
          <a:stretch/>
        </p:blipFill>
        <p:spPr bwMode="auto">
          <a:xfrm>
            <a:off x="99423" y="2181154"/>
            <a:ext cx="9008787" cy="319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81264" y="270564"/>
            <a:ext cx="4964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Какой кусок отрезан от этого торта?</a:t>
            </a:r>
          </a:p>
          <a:p>
            <a:pPr algn="ctr"/>
            <a:r>
              <a:rPr lang="ru-RU" b="1" dirty="0" smtClean="0"/>
              <a:t> Обведи его зеленым карандашом в кружочек</a:t>
            </a:r>
            <a:endParaRPr lang="ru-RU" b="1" dirty="0"/>
          </a:p>
        </p:txBody>
      </p:sp>
      <p:sp>
        <p:nvSpPr>
          <p:cNvPr id="3" name="Овал 2"/>
          <p:cNvSpPr/>
          <p:nvPr/>
        </p:nvSpPr>
        <p:spPr>
          <a:xfrm>
            <a:off x="7380312" y="2636912"/>
            <a:ext cx="1727898" cy="244827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06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" y="-8354"/>
            <a:ext cx="9155137" cy="6866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442"/>
            <a:ext cx="9164589" cy="687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5442"/>
            <a:ext cx="9164589" cy="687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15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90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80728"/>
            <a:ext cx="2719122" cy="23543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4048314"/>
            <a:ext cx="5397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/>
              <a:t>Замечательно!!!</a:t>
            </a:r>
            <a:endParaRPr lang="ru-RU" sz="54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944"/>
            <a:ext cx="9157522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3470870" cy="47304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8429"/>
            <a:ext cx="9171175" cy="34095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8740">
            <a:off x="1301887" y="476673"/>
            <a:ext cx="2309943" cy="230994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4" t="19005" r="19750" b="38118"/>
          <a:stretch/>
        </p:blipFill>
        <p:spPr bwMode="auto">
          <a:xfrm>
            <a:off x="4223398" y="1200937"/>
            <a:ext cx="3876993" cy="3952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84955" y="282355"/>
            <a:ext cx="4853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Какая картинка</a:t>
            </a:r>
          </a:p>
          <a:p>
            <a:pPr algn="ctr"/>
            <a:r>
              <a:rPr lang="ru-RU" sz="2400" b="1" dirty="0" smtClean="0"/>
              <a:t> должна быть в пустом квадрате?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1666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" t="13796" r="7143" b="10742"/>
          <a:stretch/>
        </p:blipFill>
        <p:spPr bwMode="auto">
          <a:xfrm>
            <a:off x="1907704" y="17690"/>
            <a:ext cx="5188202" cy="642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7" t="69205" r="40317" b="15168"/>
          <a:stretch/>
        </p:blipFill>
        <p:spPr bwMode="auto">
          <a:xfrm>
            <a:off x="5148064" y="2924944"/>
            <a:ext cx="1131672" cy="109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4518689" y="4021748"/>
            <a:ext cx="1058416" cy="858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9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4978" r="6189" b="12997"/>
          <a:stretch/>
        </p:blipFill>
        <p:spPr bwMode="auto">
          <a:xfrm>
            <a:off x="2051720" y="116632"/>
            <a:ext cx="4859853" cy="647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90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221088"/>
            <a:ext cx="3063934" cy="249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45" y="1556792"/>
            <a:ext cx="4288238" cy="3024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752" y="764704"/>
            <a:ext cx="5078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Правильно! Молодцы! </a:t>
            </a:r>
            <a:endParaRPr lang="ru-RU" sz="36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9144000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307" y="842028"/>
            <a:ext cx="4191719" cy="4556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75" y="3448429"/>
            <a:ext cx="9171175" cy="34095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466" y="476672"/>
            <a:ext cx="2160241" cy="28916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3727" y="308992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Он для всех хороший друг</a:t>
            </a:r>
          </a:p>
          <a:p>
            <a:r>
              <a:rPr lang="ru-RU" dirty="0"/>
              <a:t>в тундре, где Полярный круг.</a:t>
            </a:r>
          </a:p>
          <a:p>
            <a:r>
              <a:rPr lang="ru-RU" dirty="0"/>
              <a:t>Есть рога и тёплый мех,</a:t>
            </a:r>
          </a:p>
          <a:p>
            <a:r>
              <a:rPr lang="ru-RU" dirty="0"/>
              <a:t>что зимой так греет всех.</a:t>
            </a:r>
          </a:p>
          <a:p>
            <a:r>
              <a:rPr lang="ru-RU" dirty="0"/>
              <a:t>Возит нарты далеко,</a:t>
            </a:r>
          </a:p>
          <a:p>
            <a:r>
              <a:rPr lang="ru-RU" dirty="0"/>
              <a:t>с ним на Севере легко.</a:t>
            </a:r>
          </a:p>
          <a:p>
            <a:r>
              <a:rPr lang="ru-RU" dirty="0"/>
              <a:t>Ищет ягель целый день.</a:t>
            </a:r>
          </a:p>
          <a:p>
            <a:r>
              <a:rPr lang="ru-RU" dirty="0"/>
              <a:t>Это-</a:t>
            </a:r>
            <a:r>
              <a:rPr lang="ru-RU" dirty="0" smtClean="0"/>
              <a:t>...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5" y="2022755"/>
            <a:ext cx="3456384" cy="44426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56176" y="346007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Мчится без оглядки,</a:t>
            </a:r>
          </a:p>
          <a:p>
            <a:r>
              <a:rPr lang="ru-RU" dirty="0"/>
              <a:t>Лишь сверкают пятки.</a:t>
            </a:r>
          </a:p>
          <a:p>
            <a:r>
              <a:rPr lang="ru-RU" dirty="0"/>
              <a:t>Мчится что есть духу,</a:t>
            </a:r>
          </a:p>
          <a:p>
            <a:r>
              <a:rPr lang="ru-RU" dirty="0"/>
              <a:t>Хвост короче уха.</a:t>
            </a:r>
          </a:p>
          <a:p>
            <a:r>
              <a:rPr lang="ru-RU" dirty="0"/>
              <a:t>Живо угадай-ка,</a:t>
            </a:r>
          </a:p>
          <a:p>
            <a:r>
              <a:rPr lang="ru-RU" dirty="0"/>
              <a:t>Кто же это?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460077"/>
            <a:ext cx="2286000" cy="3048000"/>
          </a:xfrm>
          <a:prstGeom prst="rect">
            <a:avLst/>
          </a:prstGeom>
        </p:spPr>
      </p:pic>
      <p:pic>
        <p:nvPicPr>
          <p:cNvPr id="11" name="U_olenya_dom_bolshoj_-_U_olenya_dom_bolshoj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48812" y="5508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9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96752"/>
            <a:ext cx="4551797" cy="33137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7744" y="4860449"/>
            <a:ext cx="5005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Отлично! Продолжаем!!!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60466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88672"/>
            <a:ext cx="4896544" cy="57126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45" y="-99393"/>
            <a:ext cx="2505584" cy="24554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059" y="3140968"/>
            <a:ext cx="5178104" cy="3456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526" y="1993174"/>
            <a:ext cx="4392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Запомни фигуры в квадратах </a:t>
            </a:r>
          </a:p>
          <a:p>
            <a:pPr algn="ctr"/>
            <a:r>
              <a:rPr lang="ru-RU" sz="2400" b="1" dirty="0" smtClean="0"/>
              <a:t>и их расположение.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7983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t="16953" r="13335" b="46467"/>
          <a:stretch/>
        </p:blipFill>
        <p:spPr bwMode="auto">
          <a:xfrm>
            <a:off x="467544" y="332954"/>
            <a:ext cx="831131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5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3" t="17069" r="12453" b="46761"/>
          <a:stretch/>
        </p:blipFill>
        <p:spPr bwMode="auto">
          <a:xfrm>
            <a:off x="476363" y="876997"/>
            <a:ext cx="8057370" cy="544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15062"/>
            <a:ext cx="7706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Какие новые фигуры появились в квадратах?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3779912" y="1196752"/>
            <a:ext cx="1440160" cy="208823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228184" y="1340768"/>
            <a:ext cx="1872208" cy="194421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74" y="3933056"/>
            <a:ext cx="1895475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7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381328"/>
            <a:ext cx="398842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34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83" b="6161"/>
          <a:stretch/>
        </p:blipFill>
        <p:spPr>
          <a:xfrm>
            <a:off x="611560" y="236861"/>
            <a:ext cx="2143116" cy="263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0" t="7970"/>
          <a:stretch/>
        </p:blipFill>
        <p:spPr>
          <a:xfrm>
            <a:off x="1907704" y="2876185"/>
            <a:ext cx="4910692" cy="391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1" t="2528" r="10519" b="6065"/>
          <a:stretch/>
        </p:blipFill>
        <p:spPr>
          <a:xfrm>
            <a:off x="5602390" y="269475"/>
            <a:ext cx="2174923" cy="2606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7169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11" y="794611"/>
            <a:ext cx="1541140" cy="2100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224" y="3933056"/>
            <a:ext cx="1714500" cy="2381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0" y="931539"/>
            <a:ext cx="1714500" cy="18573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6" y="1844824"/>
            <a:ext cx="7285410" cy="23100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787" y="909983"/>
            <a:ext cx="1286058" cy="970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120">
            <a:off x="556785" y="427310"/>
            <a:ext cx="1310312" cy="11967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4394">
            <a:off x="7671413" y="396080"/>
            <a:ext cx="1132583" cy="11325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958">
            <a:off x="7739304" y="3940292"/>
            <a:ext cx="1048790" cy="11956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2348" y="4203248"/>
            <a:ext cx="2055501" cy="23980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47" y="4198729"/>
            <a:ext cx="806501" cy="7903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4" y="4989100"/>
            <a:ext cx="9124615" cy="18766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9" y="0"/>
            <a:ext cx="9100029" cy="794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15" y="3933056"/>
            <a:ext cx="2085533" cy="169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4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3081"/>
            <a:ext cx="9144000" cy="3324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7281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57200" y="1052736"/>
            <a:ext cx="8229600" cy="18288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До новых встреч!!!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3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403572"/>
            <a:ext cx="795403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Используемые источники:</a:t>
            </a:r>
          </a:p>
          <a:p>
            <a:pPr algn="ctr"/>
            <a:endParaRPr lang="ru-RU" b="1" dirty="0" smtClean="0">
              <a:solidFill>
                <a:prstClr val="white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dirty="0" smtClean="0">
                <a:solidFill>
                  <a:prstClr val="white"/>
                </a:solidFill>
                <a:hlinkClick r:id="rId2"/>
              </a:rPr>
              <a:t>https</a:t>
            </a:r>
            <a:r>
              <a:rPr lang="en-US" dirty="0">
                <a:solidFill>
                  <a:prstClr val="white"/>
                </a:solidFill>
                <a:hlinkClick r:id="rId2"/>
              </a:rPr>
              <a:t>://yandex.ru/images</a:t>
            </a:r>
            <a:r>
              <a:rPr lang="en-US" dirty="0" smtClean="0">
                <a:solidFill>
                  <a:prstClr val="white"/>
                </a:solidFill>
                <a:hlinkClick r:id="rId2"/>
              </a:rPr>
              <a:t>/</a:t>
            </a:r>
            <a:r>
              <a:rPr lang="ru-RU" dirty="0" smtClean="0">
                <a:solidFill>
                  <a:prstClr val="white"/>
                </a:solidFill>
              </a:rPr>
              <a:t> Яндекс-картинки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Н.И.Гордиенко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smtClean="0">
                <a:solidFill>
                  <a:prstClr val="white"/>
                </a:solidFill>
              </a:rPr>
              <a:t>,Развиваем внимание. 5-6 лет. ФГОС ДО / Н.И. Гордиенко.-</a:t>
            </a:r>
          </a:p>
          <a:p>
            <a:r>
              <a:rPr lang="ru-RU" dirty="0" err="1" smtClean="0">
                <a:solidFill>
                  <a:prstClr val="white"/>
                </a:solidFill>
              </a:rPr>
              <a:t>М.:Издательство</a:t>
            </a:r>
            <a:r>
              <a:rPr lang="ru-RU" dirty="0" smtClean="0">
                <a:solidFill>
                  <a:prstClr val="white"/>
                </a:solidFill>
              </a:rPr>
              <a:t> «Экзамен», 2016. 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3. </a:t>
            </a:r>
            <a:r>
              <a:rPr lang="ru-RU" dirty="0" err="1">
                <a:solidFill>
                  <a:prstClr val="white"/>
                </a:solidFill>
              </a:rPr>
              <a:t>Н.И.Гордиенко</a:t>
            </a:r>
            <a:r>
              <a:rPr lang="ru-RU" dirty="0">
                <a:solidFill>
                  <a:prstClr val="white"/>
                </a:solidFill>
              </a:rPr>
              <a:t> ,Развиваем </a:t>
            </a:r>
            <a:r>
              <a:rPr lang="ru-RU" dirty="0" smtClean="0">
                <a:solidFill>
                  <a:prstClr val="white"/>
                </a:solidFill>
              </a:rPr>
              <a:t>память. </a:t>
            </a:r>
            <a:r>
              <a:rPr lang="ru-RU" dirty="0">
                <a:solidFill>
                  <a:prstClr val="white"/>
                </a:solidFill>
              </a:rPr>
              <a:t>5-6 лет. ФГОС ДО / Н.И. Гордиенко.-</a:t>
            </a:r>
          </a:p>
          <a:p>
            <a:r>
              <a:rPr lang="ru-RU" dirty="0" err="1" smtClean="0">
                <a:solidFill>
                  <a:prstClr val="white"/>
                </a:solidFill>
              </a:rPr>
              <a:t>М.:Издательство</a:t>
            </a:r>
            <a:r>
              <a:rPr lang="ru-RU" dirty="0" smtClean="0">
                <a:solidFill>
                  <a:prstClr val="white"/>
                </a:solidFill>
              </a:rPr>
              <a:t> «Экзамен», 2016. 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4.Н.И.Гордиенко </a:t>
            </a:r>
            <a:r>
              <a:rPr lang="ru-RU" dirty="0">
                <a:solidFill>
                  <a:prstClr val="white"/>
                </a:solidFill>
              </a:rPr>
              <a:t>,Развиваем </a:t>
            </a:r>
            <a:r>
              <a:rPr lang="ru-RU" dirty="0" smtClean="0">
                <a:solidFill>
                  <a:prstClr val="white"/>
                </a:solidFill>
              </a:rPr>
              <a:t>логику. </a:t>
            </a:r>
            <a:r>
              <a:rPr lang="ru-RU" dirty="0">
                <a:solidFill>
                  <a:prstClr val="white"/>
                </a:solidFill>
              </a:rPr>
              <a:t>5-6 лет. ФГОС ДО / Н.И. Гордиенко.-</a:t>
            </a:r>
          </a:p>
          <a:p>
            <a:r>
              <a:rPr lang="ru-RU" dirty="0" err="1">
                <a:solidFill>
                  <a:prstClr val="white"/>
                </a:solidFill>
              </a:rPr>
              <a:t>М.:Издательство</a:t>
            </a:r>
            <a:r>
              <a:rPr lang="ru-RU" dirty="0">
                <a:solidFill>
                  <a:prstClr val="white"/>
                </a:solidFill>
              </a:rPr>
              <a:t> «Экзамен», 2016. </a:t>
            </a:r>
          </a:p>
          <a:p>
            <a:endParaRPr lang="ru-RU" dirty="0">
              <a:solidFill>
                <a:prstClr val="white"/>
              </a:solidFill>
            </a:endParaRPr>
          </a:p>
          <a:p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33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297</TotalTime>
  <Words>719</Words>
  <Application>Microsoft Office PowerPoint</Application>
  <PresentationFormat>Экран (4:3)</PresentationFormat>
  <Paragraphs>71</Paragraphs>
  <Slides>33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Апекс</vt:lpstr>
      <vt:lpstr>Презентация PowerPoint</vt:lpstr>
      <vt:lpstr>Добрый вечер!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Давайте поиграем!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новых встреч!!!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«Рассударики»</dc:title>
  <dc:creator>Ирина</dc:creator>
  <cp:lastModifiedBy>Ирина</cp:lastModifiedBy>
  <cp:revision>34</cp:revision>
  <dcterms:created xsi:type="dcterms:W3CDTF">2017-10-04T16:33:14Z</dcterms:created>
  <dcterms:modified xsi:type="dcterms:W3CDTF">2017-12-09T16:48:25Z</dcterms:modified>
</cp:coreProperties>
</file>